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1" r:id="rId3"/>
    <p:sldId id="262" r:id="rId4"/>
    <p:sldId id="263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4" y="1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27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7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93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3679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442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076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925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588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69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32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49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1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317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7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89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591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22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63246A1-79D8-41F4-BAA1-4684CFBF7989}" type="datetimeFigureOut">
              <a:rPr lang="de-DE" smtClean="0"/>
              <a:pPr/>
              <a:t>02.09.2023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3CE7-C5EF-420F-928C-8E770EEC49E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9271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7FEEE8-A782-4A78-ADA8-7B59881BA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Facharbeit und BLL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D07388-898D-427D-97DF-C74FE31A6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586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500063"/>
            <a:ext cx="69151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76392" cy="632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7"/>
            <a:ext cx="8041314" cy="621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533E-BC59-455E-9C67-10E56B55EC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Text, Screenshot, parallel, Diagramm enthält.&#10;&#10;Automatisch generierte Beschreibung">
            <a:extLst>
              <a:ext uri="{FF2B5EF4-FFF2-40B4-BE49-F238E27FC236}">
                <a16:creationId xmlns:a16="http://schemas.microsoft.com/office/drawing/2014/main" id="{70F33162-527B-1FDE-6F31-DA29A387EB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943"/>
            <a:ext cx="9144000" cy="62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771" y="188640"/>
            <a:ext cx="697845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632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3</Words>
  <Application>Microsoft Office PowerPoint</Application>
  <PresentationFormat>Bildschirmpräsentation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Facharbeit und BLL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W. Halfmann</dc:creator>
  <cp:lastModifiedBy>Helge Kleuser</cp:lastModifiedBy>
  <cp:revision>26</cp:revision>
  <dcterms:created xsi:type="dcterms:W3CDTF">2012-12-21T10:33:50Z</dcterms:created>
  <dcterms:modified xsi:type="dcterms:W3CDTF">2023-09-02T15:44:38Z</dcterms:modified>
</cp:coreProperties>
</file>