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87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72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3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978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094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3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95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28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38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2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68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43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3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84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92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B98F38-314E-4052-BB99-55BA6D71938D}" type="datetimeFigureOut">
              <a:rPr lang="de-DE" smtClean="0"/>
              <a:t>03.06.2024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1C38-BAAD-4677-B2D5-8E924F26DE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695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1B8E0-D379-400B-AAE7-2ECE7276E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Info</a:t>
            </a:r>
            <a:r>
              <a:rPr lang="de-DE" dirty="0"/>
              <a:t> </a:t>
            </a:r>
            <a:r>
              <a:rPr lang="de-DE" dirty="0">
                <a:solidFill>
                  <a:schemeClr val="tx1"/>
                </a:solidFill>
              </a:rPr>
              <a:t>Berufspraktikum 2025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1DE9FA2-8EF3-40A3-9B4F-5A9D92CA2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551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572F7D-71F3-4AB0-AFB4-F520F7C9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45" y="0"/>
            <a:ext cx="941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56F29-BE01-498A-A9C0-4E479564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Zeitlicher Fahrplan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F08A2-4C0B-4BD4-B731-BEBF9AF0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FFFF00"/>
                </a:solidFill>
              </a:rPr>
              <a:t>Ab heute 		</a:t>
            </a:r>
            <a:r>
              <a:rPr lang="de-DE" dirty="0"/>
              <a:t>Abgabe der Praktikumsanmeldung bei Herrn 							Kleuser (Fach oder Büro oder Chemievorbereitung)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28.10.24			</a:t>
            </a:r>
            <a:r>
              <a:rPr lang="de-DE" dirty="0"/>
              <a:t>Erste Auswertung durch KLE (welcher Kurs hat die              					(prozentual) meisten Anmeldungen</a:t>
            </a:r>
          </a:p>
          <a:p>
            <a:r>
              <a:rPr lang="de-DE" dirty="0">
                <a:solidFill>
                  <a:srgbClr val="FFFF00"/>
                </a:solidFill>
              </a:rPr>
              <a:t>09.12.2024</a:t>
            </a:r>
            <a:r>
              <a:rPr lang="de-DE" dirty="0"/>
              <a:t>		letztmöglicher Abgabetermin</a:t>
            </a:r>
          </a:p>
          <a:p>
            <a:r>
              <a:rPr lang="de-DE" dirty="0">
                <a:solidFill>
                  <a:srgbClr val="FFFF00"/>
                </a:solidFill>
              </a:rPr>
              <a:t>20.01.-30.01.25</a:t>
            </a:r>
            <a:r>
              <a:rPr lang="de-DE" dirty="0"/>
              <a:t>	Durchführung des Praktikums</a:t>
            </a:r>
          </a:p>
          <a:p>
            <a:r>
              <a:rPr lang="de-DE" dirty="0">
                <a:solidFill>
                  <a:srgbClr val="FFFF00"/>
                </a:solidFill>
              </a:rPr>
              <a:t>Bis 01.03.25</a:t>
            </a:r>
            <a:r>
              <a:rPr lang="de-DE" dirty="0"/>
              <a:t>		Abgabe des Praktikumsberichtes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29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C1281-EE7C-414D-905F-E72188A6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 ich welche Informationen?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9EEBD-0361-4BD7-9732-70376E560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Anschreiben an die Betriebe</a:t>
            </a:r>
          </a:p>
          <a:p>
            <a:r>
              <a:rPr lang="de-DE" sz="2400" dirty="0"/>
              <a:t>Anmeldeformular</a:t>
            </a:r>
          </a:p>
          <a:p>
            <a:r>
              <a:rPr lang="de-DE" sz="2400" dirty="0"/>
              <a:t>Beispiel für einen Praktikumsbericht</a:t>
            </a:r>
          </a:p>
          <a:p>
            <a:pPr lvl="1"/>
            <a:r>
              <a:rPr lang="de-DE" sz="2400" dirty="0"/>
              <a:t>=&gt;	Homepage</a:t>
            </a:r>
          </a:p>
          <a:p>
            <a:r>
              <a:rPr lang="de-DE" sz="2400" dirty="0"/>
              <a:t>Beratung durch Herrn </a:t>
            </a:r>
            <a:r>
              <a:rPr lang="de-DE" sz="2400" dirty="0" err="1"/>
              <a:t>Jouaux</a:t>
            </a:r>
            <a:r>
              <a:rPr lang="de-DE" sz="2400" dirty="0"/>
              <a:t> </a:t>
            </a:r>
          </a:p>
          <a:p>
            <a:r>
              <a:rPr lang="de-DE" sz="2400" dirty="0"/>
              <a:t>Liste mit Firmen, die Stellen anbieten/angeboten haben</a:t>
            </a:r>
          </a:p>
          <a:p>
            <a:pPr lvl="1"/>
            <a:r>
              <a:rPr lang="de-DE" sz="2400" dirty="0"/>
              <a:t>=&gt;	KLE</a:t>
            </a:r>
          </a:p>
        </p:txBody>
      </p:sp>
    </p:spTree>
    <p:extLst>
      <p:ext uri="{BB962C8B-B14F-4D97-AF65-F5344CB8AC3E}">
        <p14:creationId xmlns:p14="http://schemas.microsoft.com/office/powerpoint/2010/main" val="422194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C71E0FA-854E-B2DF-42AB-8C8494A29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1" y="0"/>
            <a:ext cx="11998960" cy="6858000"/>
          </a:xfrm>
        </p:spPr>
      </p:pic>
    </p:spTree>
    <p:extLst>
      <p:ext uri="{BB962C8B-B14F-4D97-AF65-F5344CB8AC3E}">
        <p14:creationId xmlns:p14="http://schemas.microsoft.com/office/powerpoint/2010/main" val="247115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947" y="304800"/>
            <a:ext cx="6738105" cy="62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6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106</Words>
  <Application>Microsoft Office PowerPoint</Application>
  <PresentationFormat>Breitbild</PresentationFormat>
  <Paragraphs>15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Info Berufspraktikum 2025</vt:lpstr>
      <vt:lpstr>PowerPoint-Präsentation</vt:lpstr>
      <vt:lpstr>Zeitlicher Fahrplan</vt:lpstr>
      <vt:lpstr>Wo finde ich welche Informationen?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Berufspraktikum 2022</dc:title>
  <dc:creator>Kleuser, Helge (helgkleu)</dc:creator>
  <cp:lastModifiedBy>Kleuser, Helge</cp:lastModifiedBy>
  <cp:revision>13</cp:revision>
  <dcterms:created xsi:type="dcterms:W3CDTF">2021-08-24T08:08:26Z</dcterms:created>
  <dcterms:modified xsi:type="dcterms:W3CDTF">2024-06-03T06:45:51Z</dcterms:modified>
</cp:coreProperties>
</file>