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2" r:id="rId1"/>
  </p:sldMasterIdLst>
  <p:sldIdLst>
    <p:sldId id="256" r:id="rId2"/>
    <p:sldId id="261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5" d="100"/>
          <a:sy n="55" d="100"/>
        </p:scale>
        <p:origin x="1060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98F38-314E-4052-BB99-55BA6D71938D}" type="datetimeFigureOut">
              <a:rPr lang="de-DE" smtClean="0"/>
              <a:t>04.06.2025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F1C38-BAAD-4677-B2D5-8E924F26DE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1875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98F38-314E-4052-BB99-55BA6D71938D}" type="datetimeFigureOut">
              <a:rPr lang="de-DE" smtClean="0"/>
              <a:t>04.06.2025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F1C38-BAAD-4677-B2D5-8E924F26DE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7727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98F38-314E-4052-BB99-55BA6D71938D}" type="datetimeFigureOut">
              <a:rPr lang="de-DE" smtClean="0"/>
              <a:t>04.06.2025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F1C38-BAAD-4677-B2D5-8E924F26DE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49347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98F38-314E-4052-BB99-55BA6D71938D}" type="datetimeFigureOut">
              <a:rPr lang="de-DE" smtClean="0"/>
              <a:t>04.06.2025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F1C38-BAAD-4677-B2D5-8E924F26DE5E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797848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98F38-314E-4052-BB99-55BA6D71938D}" type="datetimeFigureOut">
              <a:rPr lang="de-DE" smtClean="0"/>
              <a:t>04.06.2025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F1C38-BAAD-4677-B2D5-8E924F26DE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70948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98F38-314E-4052-BB99-55BA6D71938D}" type="datetimeFigureOut">
              <a:rPr lang="de-DE" smtClean="0"/>
              <a:t>04.06.2025</a:t>
            </a:fld>
            <a:endParaRPr lang="de-D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F1C38-BAAD-4677-B2D5-8E924F26DE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36320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98F38-314E-4052-BB99-55BA6D71938D}" type="datetimeFigureOut">
              <a:rPr lang="de-DE" smtClean="0"/>
              <a:t>04.06.2025</a:t>
            </a:fld>
            <a:endParaRPr lang="de-D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F1C38-BAAD-4677-B2D5-8E924F26DE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7950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98F38-314E-4052-BB99-55BA6D71938D}" type="datetimeFigureOut">
              <a:rPr lang="de-DE" smtClean="0"/>
              <a:t>04.06.2025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F1C38-BAAD-4677-B2D5-8E924F26DE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42855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98F38-314E-4052-BB99-55BA6D71938D}" type="datetimeFigureOut">
              <a:rPr lang="de-DE" smtClean="0"/>
              <a:t>04.06.2025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F1C38-BAAD-4677-B2D5-8E924F26DE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4384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98F38-314E-4052-BB99-55BA6D71938D}" type="datetimeFigureOut">
              <a:rPr lang="de-DE" smtClean="0"/>
              <a:t>04.06.2025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F1C38-BAAD-4677-B2D5-8E924F26DE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5271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98F38-314E-4052-BB99-55BA6D71938D}" type="datetimeFigureOut">
              <a:rPr lang="de-DE" smtClean="0"/>
              <a:t>04.06.2025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F1C38-BAAD-4677-B2D5-8E924F26DE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8685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98F38-314E-4052-BB99-55BA6D71938D}" type="datetimeFigureOut">
              <a:rPr lang="de-DE" smtClean="0"/>
              <a:t>04.06.2025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F1C38-BAAD-4677-B2D5-8E924F26DE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2439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98F38-314E-4052-BB99-55BA6D71938D}" type="datetimeFigureOut">
              <a:rPr lang="de-DE" smtClean="0"/>
              <a:t>04.06.2025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F1C38-BAAD-4677-B2D5-8E924F26DE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9737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98F38-314E-4052-BB99-55BA6D71938D}" type="datetimeFigureOut">
              <a:rPr lang="de-DE" smtClean="0"/>
              <a:t>04.06.2025</a:t>
            </a:fld>
            <a:endParaRPr lang="de-DE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F1C38-BAAD-4677-B2D5-8E924F26DE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6846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98F38-314E-4052-BB99-55BA6D71938D}" type="datetimeFigureOut">
              <a:rPr lang="de-DE" smtClean="0"/>
              <a:t>04.06.2025</a:t>
            </a:fld>
            <a:endParaRPr lang="de-DE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F1C38-BAAD-4677-B2D5-8E924F26DE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328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98F38-314E-4052-BB99-55BA6D71938D}" type="datetimeFigureOut">
              <a:rPr lang="de-DE" smtClean="0"/>
              <a:t>04.06.2025</a:t>
            </a:fld>
            <a:endParaRPr lang="de-DE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F1C38-BAAD-4677-B2D5-8E924F26DE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076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98F38-314E-4052-BB99-55BA6D71938D}" type="datetimeFigureOut">
              <a:rPr lang="de-DE" smtClean="0"/>
              <a:t>04.06.2025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F1C38-BAAD-4677-B2D5-8E924F26DE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8924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5B98F38-314E-4052-BB99-55BA6D71938D}" type="datetimeFigureOut">
              <a:rPr lang="de-DE" smtClean="0"/>
              <a:t>04.06.2025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F1C38-BAAD-4677-B2D5-8E924F26DE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26951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03" r:id="rId1"/>
    <p:sldLayoutId id="2147484004" r:id="rId2"/>
    <p:sldLayoutId id="2147484005" r:id="rId3"/>
    <p:sldLayoutId id="2147484006" r:id="rId4"/>
    <p:sldLayoutId id="2147484007" r:id="rId5"/>
    <p:sldLayoutId id="2147484008" r:id="rId6"/>
    <p:sldLayoutId id="2147484009" r:id="rId7"/>
    <p:sldLayoutId id="2147484010" r:id="rId8"/>
    <p:sldLayoutId id="2147484011" r:id="rId9"/>
    <p:sldLayoutId id="2147484012" r:id="rId10"/>
    <p:sldLayoutId id="2147484013" r:id="rId11"/>
    <p:sldLayoutId id="2147484014" r:id="rId12"/>
    <p:sldLayoutId id="2147484015" r:id="rId13"/>
    <p:sldLayoutId id="2147484016" r:id="rId14"/>
    <p:sldLayoutId id="2147484017" r:id="rId15"/>
    <p:sldLayoutId id="2147484018" r:id="rId16"/>
    <p:sldLayoutId id="214748401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71B8E0-D379-400B-AAE7-2ECE7276E4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Info</a:t>
            </a:r>
            <a:r>
              <a:rPr lang="de-DE" dirty="0"/>
              <a:t> </a:t>
            </a:r>
            <a:r>
              <a:rPr lang="de-DE" dirty="0">
                <a:solidFill>
                  <a:schemeClr val="tx1"/>
                </a:solidFill>
              </a:rPr>
              <a:t>Berufspraktikum 2026</a:t>
            </a:r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A1DE9FA2-8EF3-40A3-9B4F-5A9D92CA28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15519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1F572F7D-71F3-4AB0-AFB4-F520F7C927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045" y="0"/>
            <a:ext cx="9411910" cy="68580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E1BF3381-3EE4-8D5E-5601-80D67DAF18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737" y="0"/>
            <a:ext cx="101065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890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E56F29-BE01-498A-A9C0-4E4795643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Zeitlicher Fahrplan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DDF08A2-4C0B-4BD4-B731-BEBF9AF034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solidFill>
                  <a:srgbClr val="FFFF00"/>
                </a:solidFill>
              </a:rPr>
              <a:t>Ab heute 		</a:t>
            </a:r>
            <a:r>
              <a:rPr lang="de-DE" dirty="0"/>
              <a:t>Abgabe der Praktikumsanmeldung bei Herrn 							Kleuser (Fach oder Büro oder Chemievorbereitung)</a:t>
            </a:r>
            <a:endParaRPr lang="de-DE" dirty="0">
              <a:solidFill>
                <a:srgbClr val="FFFF00"/>
              </a:solidFill>
            </a:endParaRPr>
          </a:p>
          <a:p>
            <a:r>
              <a:rPr lang="de-DE" dirty="0">
                <a:solidFill>
                  <a:srgbClr val="FFFF00"/>
                </a:solidFill>
              </a:rPr>
              <a:t>31.10.25			</a:t>
            </a:r>
            <a:r>
              <a:rPr lang="de-DE" dirty="0"/>
              <a:t>Erste Auswertung durch KLE (welcher Kurs hat die              					(prozentual) meisten Anmeldungen</a:t>
            </a:r>
          </a:p>
          <a:p>
            <a:r>
              <a:rPr lang="de-DE" dirty="0">
                <a:solidFill>
                  <a:srgbClr val="FFFF00"/>
                </a:solidFill>
              </a:rPr>
              <a:t>28.11.2025</a:t>
            </a:r>
            <a:r>
              <a:rPr lang="de-DE" dirty="0"/>
              <a:t>		letztmöglicher Abgabetermin</a:t>
            </a:r>
          </a:p>
          <a:p>
            <a:r>
              <a:rPr lang="de-DE" dirty="0">
                <a:solidFill>
                  <a:srgbClr val="FFFF00"/>
                </a:solidFill>
              </a:rPr>
              <a:t>19.01.-29.01.26</a:t>
            </a:r>
            <a:r>
              <a:rPr lang="de-DE" dirty="0"/>
              <a:t>	Durchführung des Praktikums</a:t>
            </a:r>
          </a:p>
          <a:p>
            <a:r>
              <a:rPr lang="de-DE" dirty="0">
                <a:solidFill>
                  <a:srgbClr val="FFFF00"/>
                </a:solidFill>
              </a:rPr>
              <a:t>Bis 02.03.26</a:t>
            </a:r>
            <a:r>
              <a:rPr lang="de-DE" dirty="0"/>
              <a:t>		Abgabe des Praktikumsberichtes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64294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0C1281-EE7C-414D-905F-E72188A69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Wo finde ich welche Informationen?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CE9EEBD-0361-4BD7-9732-70376E5603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400" dirty="0"/>
              <a:t>Anschreiben an die Betriebe</a:t>
            </a:r>
          </a:p>
          <a:p>
            <a:r>
              <a:rPr lang="de-DE" sz="2400" dirty="0"/>
              <a:t>Anmeldeformular</a:t>
            </a:r>
          </a:p>
          <a:p>
            <a:r>
              <a:rPr lang="de-DE" sz="2400" dirty="0"/>
              <a:t>Beispiel für einen Praktikumsbericht</a:t>
            </a:r>
          </a:p>
          <a:p>
            <a:pPr lvl="1"/>
            <a:r>
              <a:rPr lang="de-DE" sz="2400" dirty="0"/>
              <a:t>=&gt;	Homepage</a:t>
            </a:r>
          </a:p>
          <a:p>
            <a:r>
              <a:rPr lang="de-DE" sz="2400" dirty="0"/>
              <a:t>Beratung durch Herrn </a:t>
            </a:r>
            <a:r>
              <a:rPr lang="de-DE" sz="2400" dirty="0" err="1"/>
              <a:t>Jouaux</a:t>
            </a:r>
            <a:r>
              <a:rPr lang="de-DE" sz="2400" dirty="0"/>
              <a:t> </a:t>
            </a:r>
          </a:p>
          <a:p>
            <a:r>
              <a:rPr lang="de-DE" sz="2400" dirty="0"/>
              <a:t>Wildwuchs, Liste mit Firmen, die Stellen anbieten/angeboten haben</a:t>
            </a:r>
          </a:p>
          <a:p>
            <a:pPr lvl="1"/>
            <a:r>
              <a:rPr lang="de-DE" sz="2400" dirty="0"/>
              <a:t>=&gt;	KLE</a:t>
            </a:r>
          </a:p>
        </p:txBody>
      </p:sp>
    </p:spTree>
    <p:extLst>
      <p:ext uri="{BB962C8B-B14F-4D97-AF65-F5344CB8AC3E}">
        <p14:creationId xmlns:p14="http://schemas.microsoft.com/office/powerpoint/2010/main" val="4221942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nhaltsplatzhalter 7" descr="Ein Bild, das Text, Screenshot, Software, Webseite enthält.&#10;&#10;KI-generierte Inhalte können fehlerhaft sein.">
            <a:extLst>
              <a:ext uri="{FF2B5EF4-FFF2-40B4-BE49-F238E27FC236}">
                <a16:creationId xmlns:a16="http://schemas.microsoft.com/office/drawing/2014/main" id="{17B918E5-6764-58DF-FB6B-8502E64475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645" y="844952"/>
            <a:ext cx="9804993" cy="5403448"/>
          </a:xfrm>
        </p:spPr>
      </p:pic>
    </p:spTree>
    <p:extLst>
      <p:ext uri="{BB962C8B-B14F-4D97-AF65-F5344CB8AC3E}">
        <p14:creationId xmlns:p14="http://schemas.microsoft.com/office/powerpoint/2010/main" val="2471151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6947" y="304800"/>
            <a:ext cx="6738105" cy="6256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7566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108</Words>
  <Application>Microsoft Office PowerPoint</Application>
  <PresentationFormat>Breitbild</PresentationFormat>
  <Paragraphs>15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9" baseType="lpstr">
      <vt:lpstr>Century Gothic</vt:lpstr>
      <vt:lpstr>Wingdings 3</vt:lpstr>
      <vt:lpstr>Ion</vt:lpstr>
      <vt:lpstr>Info Berufspraktikum 2026</vt:lpstr>
      <vt:lpstr>PowerPoint-Präsentation</vt:lpstr>
      <vt:lpstr>Zeitlicher Fahrplan</vt:lpstr>
      <vt:lpstr>Wo finde ich welche Informationen?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 Berufspraktikum 2022</dc:title>
  <dc:creator>Kleuser, Helge (helgkleu)</dc:creator>
  <cp:lastModifiedBy>Helge Kleuser</cp:lastModifiedBy>
  <cp:revision>19</cp:revision>
  <dcterms:created xsi:type="dcterms:W3CDTF">2021-08-24T08:08:26Z</dcterms:created>
  <dcterms:modified xsi:type="dcterms:W3CDTF">2025-06-04T11:09:08Z</dcterms:modified>
</cp:coreProperties>
</file>