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22.06.2026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1875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22.06.2026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7727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22.06.2026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49347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22.06.2026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97848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22.06.2026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70948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22.06.2026</a:t>
            </a:fld>
            <a:endParaRPr lang="de-D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36320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22.06.2026</a:t>
            </a:fld>
            <a:endParaRPr lang="de-D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79501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22.06.2026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42855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22.06.2026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4384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22.06.2026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5271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22.06.2026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8685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22.06.2026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2439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22.06.2026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9737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22.06.2026</a:t>
            </a:fld>
            <a:endParaRPr lang="de-DE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6846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22.06.2026</a:t>
            </a:fld>
            <a:endParaRPr lang="de-DE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328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22.06.2026</a:t>
            </a:fld>
            <a:endParaRPr lang="de-DE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076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22.06.2026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8924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5B98F38-314E-4052-BB99-55BA6D71938D}" type="datetimeFigureOut">
              <a:rPr lang="de-DE" smtClean="0"/>
              <a:t>22.06.2026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26951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03" r:id="rId1"/>
    <p:sldLayoutId id="2147484004" r:id="rId2"/>
    <p:sldLayoutId id="2147484005" r:id="rId3"/>
    <p:sldLayoutId id="2147484006" r:id="rId4"/>
    <p:sldLayoutId id="2147484007" r:id="rId5"/>
    <p:sldLayoutId id="2147484008" r:id="rId6"/>
    <p:sldLayoutId id="2147484009" r:id="rId7"/>
    <p:sldLayoutId id="2147484010" r:id="rId8"/>
    <p:sldLayoutId id="2147484011" r:id="rId9"/>
    <p:sldLayoutId id="2147484012" r:id="rId10"/>
    <p:sldLayoutId id="2147484013" r:id="rId11"/>
    <p:sldLayoutId id="2147484014" r:id="rId12"/>
    <p:sldLayoutId id="2147484015" r:id="rId13"/>
    <p:sldLayoutId id="2147484016" r:id="rId14"/>
    <p:sldLayoutId id="2147484017" r:id="rId15"/>
    <p:sldLayoutId id="2147484018" r:id="rId16"/>
    <p:sldLayoutId id="214748401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71B8E0-D379-400B-AAE7-2ECE7276E4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de-DE" dirty="0">
                <a:solidFill>
                  <a:schemeClr val="tx1"/>
                </a:solidFill>
              </a:rPr>
              <a:t>Info</a:t>
            </a:r>
            <a:r>
              <a:rPr lang="de-DE" dirty="0"/>
              <a:t> </a:t>
            </a:r>
            <a:r>
              <a:rPr lang="de-DE" dirty="0">
                <a:solidFill>
                  <a:schemeClr val="tx1"/>
                </a:solidFill>
              </a:rPr>
              <a:t>Berufspraktikum 2027</a:t>
            </a:r>
          </a:p>
        </p:txBody>
      </p:sp>
      <p:sp>
        <p:nvSpPr>
          <p:cNvPr id="4" name="Untertitel 3">
            <a:extLst>
              <a:ext uri="{FF2B5EF4-FFF2-40B4-BE49-F238E27FC236}">
                <a16:creationId xmlns:a16="http://schemas.microsoft.com/office/drawing/2014/main" id="{A1DE9FA2-8EF3-40A3-9B4F-5A9D92CA28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15519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E56F29-BE01-498A-A9C0-4E4795643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Zeitlicher Fahrplan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DF08A2-4C0B-4BD4-B731-BEBF9AF034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>
                <a:solidFill>
                  <a:srgbClr val="FFFF00"/>
                </a:solidFill>
              </a:rPr>
              <a:t>Ab heute 		</a:t>
            </a:r>
            <a:r>
              <a:rPr lang="de-DE" dirty="0"/>
              <a:t>Suchen und Finden eines Praktikumsplatzes</a:t>
            </a:r>
            <a:endParaRPr lang="de-DE" dirty="0">
              <a:solidFill>
                <a:srgbClr val="FFFF00"/>
              </a:solidFill>
            </a:endParaRPr>
          </a:p>
          <a:p>
            <a:r>
              <a:rPr lang="de-DE" dirty="0">
                <a:solidFill>
                  <a:srgbClr val="FFFF00"/>
                </a:solidFill>
              </a:rPr>
              <a:t>01.02.2027</a:t>
            </a:r>
            <a:r>
              <a:rPr lang="de-DE" dirty="0"/>
              <a:t>		letztmöglicher Abgabetermin der Anmeldung</a:t>
            </a:r>
          </a:p>
          <a:p>
            <a:r>
              <a:rPr lang="de-DE" dirty="0">
                <a:solidFill>
                  <a:srgbClr val="FFFF00"/>
                </a:solidFill>
              </a:rPr>
              <a:t>15.03.-19.03.27</a:t>
            </a:r>
            <a:r>
              <a:rPr lang="de-DE" dirty="0"/>
              <a:t>	Durchführung des Praktikums (freiwillige 				   					Verlängerung möglich)</a:t>
            </a:r>
          </a:p>
          <a:p>
            <a:r>
              <a:rPr lang="de-DE" dirty="0">
                <a:solidFill>
                  <a:srgbClr val="FFFF00"/>
                </a:solidFill>
              </a:rPr>
              <a:t>Bis 05.04.27</a:t>
            </a:r>
            <a:r>
              <a:rPr lang="de-DE" dirty="0"/>
              <a:t>		Abgabe des Praktikumsberichtes</a:t>
            </a:r>
          </a:p>
          <a:p>
            <a:r>
              <a:rPr lang="de-DE" dirty="0">
                <a:solidFill>
                  <a:srgbClr val="FFFF00"/>
                </a:solidFill>
              </a:rPr>
              <a:t>Bis Sommerferien</a:t>
            </a:r>
            <a:r>
              <a:rPr lang="de-DE" dirty="0"/>
              <a:t>	Möglichkeit der Praktikumspräsentation</a:t>
            </a:r>
          </a:p>
        </p:txBody>
      </p:sp>
    </p:spTree>
    <p:extLst>
      <p:ext uri="{BB962C8B-B14F-4D97-AF65-F5344CB8AC3E}">
        <p14:creationId xmlns:p14="http://schemas.microsoft.com/office/powerpoint/2010/main" val="3964294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0C1281-EE7C-414D-905F-E72188A69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Wo finde ich welche Informationen?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CE9EEBD-0361-4BD7-9732-70376E560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/>
              <a:t>Anschreiben an die Betriebe</a:t>
            </a:r>
          </a:p>
          <a:p>
            <a:r>
              <a:rPr lang="de-DE" sz="2400" dirty="0"/>
              <a:t>Anmeldeformular</a:t>
            </a:r>
          </a:p>
          <a:p>
            <a:r>
              <a:rPr lang="de-DE" sz="2400" dirty="0"/>
              <a:t>Beispiel für einen Praktikumsbericht</a:t>
            </a:r>
          </a:p>
          <a:p>
            <a:pPr lvl="1"/>
            <a:r>
              <a:rPr lang="de-DE" sz="2400" dirty="0"/>
              <a:t>=&gt;	Homepage</a:t>
            </a:r>
          </a:p>
          <a:p>
            <a:r>
              <a:rPr lang="de-DE" sz="2400" dirty="0"/>
              <a:t>Beratung durch Herrn Busch</a:t>
            </a:r>
          </a:p>
          <a:p>
            <a:r>
              <a:rPr lang="de-DE" sz="2400" dirty="0"/>
              <a:t>Liste mit Firmen, die Stellen anbieten/angeboten haben</a:t>
            </a:r>
          </a:p>
          <a:p>
            <a:pPr lvl="1"/>
            <a:r>
              <a:rPr lang="de-DE" sz="2400" dirty="0"/>
              <a:t>=&gt;	KLE</a:t>
            </a:r>
          </a:p>
        </p:txBody>
      </p:sp>
    </p:spTree>
    <p:extLst>
      <p:ext uri="{BB962C8B-B14F-4D97-AF65-F5344CB8AC3E}">
        <p14:creationId xmlns:p14="http://schemas.microsoft.com/office/powerpoint/2010/main" val="4221942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9ECDD5C-152A-4CC7-8333-0F367B3A6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F5C92A3-369B-43F3-BDCE-E560B1B0EC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AEBE9F1A-B38D-446E-83AE-14B17CE77F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15B5014-A7EC-4BA6-9C83-8840CF81DB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22C43AB-86D7-420D-8AD7-DC0A15FDD0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5E3EB826-A471-488F-9E8A-D65528A3C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FB3CEA1-88D9-42FB-88ED-1E9807FE6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A6C928E-4252-4F33-8C34-E50A12A31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29A031C8-BCDB-ECA2-E1CD-C9BD04A421A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228187"/>
            <a:ext cx="12192000" cy="6401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151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85D5AA8-773B-469A-8802-9645A4DC9B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5951" y="643467"/>
            <a:ext cx="5473571" cy="557106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C75AF42C-C556-454E-B2D3-2C917CB812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8756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D0008828-F55F-F9AD-9300-E2CB55EAB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2075" y="328180"/>
            <a:ext cx="4467849" cy="6201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2080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91</Words>
  <Application>Microsoft Office PowerPoint</Application>
  <PresentationFormat>Breitbild</PresentationFormat>
  <Paragraphs>15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Century Gothic</vt:lpstr>
      <vt:lpstr>Wingdings 3</vt:lpstr>
      <vt:lpstr>Ion</vt:lpstr>
      <vt:lpstr>Info Berufspraktikum 2027</vt:lpstr>
      <vt:lpstr>Zeitlicher Fahrplan</vt:lpstr>
      <vt:lpstr>Wo finde ich welche Informationen?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 Berufspraktikum 2022</dc:title>
  <dc:creator>Kleuser, Helge (helgkleu)</dc:creator>
  <cp:lastModifiedBy>Helge Kleuser</cp:lastModifiedBy>
  <cp:revision>16</cp:revision>
  <dcterms:created xsi:type="dcterms:W3CDTF">2021-08-24T08:08:26Z</dcterms:created>
  <dcterms:modified xsi:type="dcterms:W3CDTF">2026-06-22T08:30:52Z</dcterms:modified>
</cp:coreProperties>
</file>